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A06EDF-A059-069C-7476-120733D11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1E0BE-A90C-EBFB-A14D-59413704C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5FC009-9955-8AD7-3A5E-1C3F70C52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357C1C-9708-13D5-3A7B-0A0942758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891082-7B09-5181-45A6-F917A5CBF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580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ACD27E-B66E-3707-6237-4D71CE5F1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0D0201-9B7B-AB83-2C42-D19CA3BFA6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A3AE7F-877D-1AFF-7E59-488A1D87E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6A07D7-3E07-118B-3F1A-9C5650FB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2AB912-7708-12A9-CC0F-FC4FDA750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090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ACDAAA9-59B1-6138-F6A8-061FAE181E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1C5122-E8E8-CFF0-0142-BD2704EED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105EFC-1061-5625-A12E-2F1939197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2D2028-E826-0F7A-842E-711D08B53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4C83CD-5F2A-704E-0556-74E47C86D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669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646D16-B54C-F3F8-8308-C8D3A3F7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EDE3C4-6BFB-2F79-550A-526884983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DA656D-F36F-D16E-BADE-53839D7D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21CCB0-71F4-83DE-19D5-525C43AFD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886DD4-D9B6-DF79-7AF2-FC52E8406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34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8336A8-B563-E41E-4FC5-4932A730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DD4CDA-48E3-EB58-8778-ACCFE4536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6C421F-9A39-93CD-AB6B-14AC24502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8FD569-DA47-D92B-FB4D-D713B109C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7A040B-220B-44EA-FA76-39DE63B80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343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2469D1-E6AD-9D84-3D6E-B5195EDA7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9DB4C4-154D-B374-9585-EB955CD236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1F2168-066B-9BF0-CD9F-03DAB82D1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48C2AA-2C43-D410-FC12-B6847808F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6D01B5-3143-44D7-5471-31F222975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49D3B3-0961-3C72-8898-94723736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079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699E6F-6987-513D-F368-9EB4BEEF4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623EAA-6FA9-B487-72E1-D9F826766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6FA5F6-7391-F0EF-863E-D6DD32EB7A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80E520-D8BB-7A41-C8C1-E210F2BDEF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5469AD-0A8E-B0ED-182F-B6BF353152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83FB62-6DBF-C3BD-008D-C92FCC9A1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36B3D61-ECC6-FAD8-D25F-43FD170A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E52134D-0186-F4C5-81CD-C521F41FF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541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2A9A46-EB2B-A2A7-C3ED-1D19CD151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71139DD-5D8C-D087-69A2-49DF3991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1D5163-A3AF-C087-59C8-D44FBF894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69CF2F-A87A-A1A8-8D4D-0E60CEFE1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28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01AF49-F0A3-9569-40CF-96C8DFD8F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D9DBF1-BAC3-B93C-AEDB-08C59B9A1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BC02FD-FDB2-D146-53AF-D239187C4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997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5987E7-650B-B53C-7ADA-77C3F2A77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40472A-B2AF-BBE5-2FB2-178191CE0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21EF5A-7895-57BD-B8D2-6088E9680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582ABB-0651-0669-7FF0-3F89F00F9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3B5E8F-5841-CAD4-D5EC-F0301633B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FAF981-0F2A-43CF-9BC4-158566AFD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7383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2E2102-BA63-424E-0852-9606E9A64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8B4094-83A2-306F-73A5-68800361F6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49A2F6-75BD-C06B-318C-797806DACF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8F04CB-6923-C0B8-AAF4-C60DD37AD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64266F-05E5-AABB-6652-C63054F4C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779B3E-784F-05B3-B496-EC8866328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788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6FAB129-6133-F25F-6191-3DAFC55C6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309BF3-26A3-C0F2-783E-DC1DAB9AA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D93F32-2BC3-0E12-6D03-A9F745741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ACCEAF-371E-4C59-AD26-AEFDF8FD0908}" type="datetimeFigureOut">
              <a:rPr lang="ko-KR" altLang="en-US" smtClean="0"/>
              <a:t>2022-09-12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77CD6C-D42F-EBFD-FE2A-5C5F051210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FA33FD-A4F0-1B88-6A1A-98FCC6EF0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C6B6B-7254-43AC-AB5E-9AB443BDD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979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곰, 바위, 갈색, 실외이(가) 표시된 사진">
            <a:extLst>
              <a:ext uri="{FF2B5EF4-FFF2-40B4-BE49-F238E27FC236}">
                <a16:creationId xmlns:a16="http://schemas.microsoft.com/office/drawing/2014/main" id="{12E2B65A-A8EA-B455-38B0-C015C0B38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293" y="2946076"/>
            <a:ext cx="2481943" cy="248194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D2EA777-1C9C-6D82-8277-8F99A5504956}"/>
              </a:ext>
            </a:extLst>
          </p:cNvPr>
          <p:cNvSpPr/>
          <p:nvPr/>
        </p:nvSpPr>
        <p:spPr>
          <a:xfrm>
            <a:off x="7026295" y="464132"/>
            <a:ext cx="4963886" cy="2481943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6E3F033-BD17-23AB-DED4-06F1480F4B2D}"/>
              </a:ext>
            </a:extLst>
          </p:cNvPr>
          <p:cNvSpPr>
            <a:spLocks noChangeAspect="1"/>
          </p:cNvSpPr>
          <p:nvPr/>
        </p:nvSpPr>
        <p:spPr>
          <a:xfrm>
            <a:off x="7261145" y="699373"/>
            <a:ext cx="2012241" cy="2011459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곰, 바위, 갈색, 실외이(가) 표시된 사진">
            <a:extLst>
              <a:ext uri="{FF2B5EF4-FFF2-40B4-BE49-F238E27FC236}">
                <a16:creationId xmlns:a16="http://schemas.microsoft.com/office/drawing/2014/main" id="{937B8487-FB28-F724-7806-D27C5F9A7D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238" y="2946076"/>
            <a:ext cx="2481943" cy="2481943"/>
          </a:xfrm>
          <a:prstGeom prst="rect">
            <a:avLst/>
          </a:prstGeom>
        </p:spPr>
      </p:pic>
      <p:pic>
        <p:nvPicPr>
          <p:cNvPr id="13" name="그림 12" descr="곰, 바위, 갈색, 실외이(가) 표시된 사진">
            <a:extLst>
              <a:ext uri="{FF2B5EF4-FFF2-40B4-BE49-F238E27FC236}">
                <a16:creationId xmlns:a16="http://schemas.microsoft.com/office/drawing/2014/main" id="{D3F2A9BB-7EB9-4D72-6128-BF3443AD4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742" y="2946075"/>
            <a:ext cx="2481943" cy="2481943"/>
          </a:xfrm>
          <a:prstGeom prst="rect">
            <a:avLst/>
          </a:prstGeom>
        </p:spPr>
      </p:pic>
      <p:pic>
        <p:nvPicPr>
          <p:cNvPr id="14" name="그림 13" descr="곰, 바위, 갈색, 실외이(가) 표시된 사진">
            <a:extLst>
              <a:ext uri="{FF2B5EF4-FFF2-40B4-BE49-F238E27FC236}">
                <a16:creationId xmlns:a16="http://schemas.microsoft.com/office/drawing/2014/main" id="{7FD97991-4C7E-D1BE-1B98-9CF0A08F3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687" y="2946075"/>
            <a:ext cx="2481943" cy="2481943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92BD5EC3-1B67-E19E-140C-CDB879811A9B}"/>
              </a:ext>
            </a:extLst>
          </p:cNvPr>
          <p:cNvGrpSpPr/>
          <p:nvPr/>
        </p:nvGrpSpPr>
        <p:grpSpPr>
          <a:xfrm>
            <a:off x="1021742" y="464131"/>
            <a:ext cx="4963886" cy="2481941"/>
            <a:chOff x="1021742" y="464131"/>
            <a:chExt cx="4963886" cy="2481941"/>
          </a:xfrm>
        </p:grpSpPr>
        <p:pic>
          <p:nvPicPr>
            <p:cNvPr id="12" name="그림 11" descr="바위, 곰, 돌, 실외이(가) 표시된 사진&#10;&#10;자동 생성된 설명">
              <a:extLst>
                <a:ext uri="{FF2B5EF4-FFF2-40B4-BE49-F238E27FC236}">
                  <a16:creationId xmlns:a16="http://schemas.microsoft.com/office/drawing/2014/main" id="{74503725-467D-1924-C01A-04327D5C4B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06" b="12204"/>
            <a:stretch/>
          </p:blipFill>
          <p:spPr>
            <a:xfrm>
              <a:off x="1021742" y="464131"/>
              <a:ext cx="4963886" cy="248194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A9E05F-4016-B586-CE1A-0DF1C0C68AAB}"/>
                </a:ext>
              </a:extLst>
            </p:cNvPr>
            <p:cNvSpPr txBox="1"/>
            <p:nvPr/>
          </p:nvSpPr>
          <p:spPr>
            <a:xfrm>
              <a:off x="1097692" y="815376"/>
              <a:ext cx="20780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YoonSung Park</a:t>
              </a:r>
              <a:endParaRPr lang="ko-KR" alt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DDA7499-F8CE-0466-7E09-C685DBB3E5AA}"/>
                </a:ext>
              </a:extLst>
            </p:cNvPr>
            <p:cNvSpPr txBox="1"/>
            <p:nvPr/>
          </p:nvSpPr>
          <p:spPr>
            <a:xfrm>
              <a:off x="1097694" y="1192626"/>
              <a:ext cx="22477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latin typeface="Arial" panose="020B0604020202020204" pitchFamily="34" charset="0"/>
                  <a:cs typeface="Arial" panose="020B0604020202020204" pitchFamily="34" charset="0"/>
                </a:rPr>
                <a:t>Developer &amp; Researcher &amp; Engineer</a:t>
              </a:r>
              <a:endParaRPr lang="ko-KR" altLang="en-US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AE42EA1-5F4A-24C2-5972-2F003ADCA08B}"/>
                </a:ext>
              </a:extLst>
            </p:cNvPr>
            <p:cNvCxnSpPr>
              <a:cxnSpLocks/>
            </p:cNvCxnSpPr>
            <p:nvPr/>
          </p:nvCxnSpPr>
          <p:spPr>
            <a:xfrm>
              <a:off x="1021742" y="699373"/>
              <a:ext cx="1889098" cy="0"/>
            </a:xfrm>
            <a:prstGeom prst="line">
              <a:avLst/>
            </a:prstGeom>
            <a:ln w="57150" cap="sq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9558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7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YOONSUNG</dc:creator>
  <cp:lastModifiedBy>PARK YOONSUNG</cp:lastModifiedBy>
  <cp:revision>4</cp:revision>
  <dcterms:created xsi:type="dcterms:W3CDTF">2022-09-12T10:02:57Z</dcterms:created>
  <dcterms:modified xsi:type="dcterms:W3CDTF">2022-09-12T12:34:54Z</dcterms:modified>
</cp:coreProperties>
</file>

<file path=docProps/thumbnail.jpeg>
</file>